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9" r:id="rId5"/>
    <p:sldId id="270" r:id="rId6"/>
    <p:sldId id="271" r:id="rId7"/>
    <p:sldId id="266" r:id="rId8"/>
    <p:sldId id="267" r:id="rId9"/>
    <p:sldId id="268" r:id="rId10"/>
    <p:sldId id="263" r:id="rId11"/>
    <p:sldId id="264" r:id="rId12"/>
    <p:sldId id="265" r:id="rId13"/>
    <p:sldId id="262" r:id="rId14"/>
    <p:sldId id="258" r:id="rId15"/>
    <p:sldId id="259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E4A0-B8CD-406E-8054-DFD3405067F5}" type="datetimeFigureOut">
              <a:rPr lang="pt-BR" smtClean="0"/>
              <a:pPr/>
              <a:t>09/01/2018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r>
              <a:rPr lang="pt-BR" b="1" dirty="0" smtClean="0"/>
              <a:t>ASSEMBLEIA EXTRAORDINARIA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CONDOMINIO BOSQUE DOS BURITIS</a:t>
            </a:r>
            <a:endParaRPr lang="pt-B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500042"/>
            <a:ext cx="3752850" cy="1314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85786" y="1500175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*Relação de Processos abertos no Condomínio: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214554"/>
            <a:ext cx="74866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3438" y="1752600"/>
            <a:ext cx="74771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428750"/>
            <a:ext cx="72009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MG-20171228-WA0014.jpg"/>
          <p:cNvPicPr>
            <a:picLocks noChangeAspect="1"/>
          </p:cNvPicPr>
          <p:nvPr/>
        </p:nvPicPr>
        <p:blipFill rotWithShape="1">
          <a:blip r:embed="rId2">
            <a:biLevel thresh="50000"/>
          </a:blip>
          <a:srcRect l="5916" r="10918"/>
          <a:stretch/>
        </p:blipFill>
        <p:spPr>
          <a:xfrm>
            <a:off x="1835695" y="432048"/>
            <a:ext cx="5688633" cy="6021288"/>
          </a:xfrm>
          <a:prstGeom prst="rect">
            <a:avLst/>
          </a:prstGeom>
        </p:spPr>
      </p:pic>
      <p:pic>
        <p:nvPicPr>
          <p:cNvPr id="6" name="Imagem 5" descr="logo Bosque dos Buriti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44624"/>
            <a:ext cx="2143140" cy="7506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26745"/>
            <a:ext cx="2143140" cy="750643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02738"/>
              </p:ext>
            </p:extLst>
          </p:nvPr>
        </p:nvGraphicFramePr>
        <p:xfrm>
          <a:off x="3185229" y="5013176"/>
          <a:ext cx="3676968" cy="1500200"/>
        </p:xfrm>
        <a:graphic>
          <a:graphicData uri="http://schemas.openxmlformats.org/drawingml/2006/table">
            <a:tbl>
              <a:tblPr/>
              <a:tblGrid>
                <a:gridCol w="2455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0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PARCELA PARA PAGAR O PROPOSTO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  Numero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de Casas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  Fundo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de Reserva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R$     21.736,83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  Total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das Despesas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R$   239.105,09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  Valor </a:t>
                      </a:r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Proposto de </a:t>
                      </a:r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Condomínio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866,32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404744"/>
              </p:ext>
            </p:extLst>
          </p:nvPr>
        </p:nvGraphicFramePr>
        <p:xfrm>
          <a:off x="286290" y="1196752"/>
          <a:ext cx="4357718" cy="3385944"/>
        </p:xfrm>
        <a:graphic>
          <a:graphicData uri="http://schemas.openxmlformats.org/drawingml/2006/table">
            <a:tbl>
              <a:tblPr/>
              <a:tblGrid>
                <a:gridCol w="2801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VALORES ANTERIORES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DESPESA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VALOR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Meta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Portaria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28.407,82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Gentlement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24.956,00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Contabilidade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1.105,00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Salario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Sindico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1.874,00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Positivo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Security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3.190,00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RS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Soluções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Oi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(Fatura Completa)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Picina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Saneago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Y17N066698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770,88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Saneago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A08F436934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America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Clean (Lixo)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6.110,00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Honorarios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Advocaticios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Combustiveis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345262"/>
              </p:ext>
            </p:extLst>
          </p:nvPr>
        </p:nvGraphicFramePr>
        <p:xfrm>
          <a:off x="4683338" y="1196752"/>
          <a:ext cx="4357718" cy="3413760"/>
        </p:xfrm>
        <a:graphic>
          <a:graphicData uri="http://schemas.openxmlformats.org/drawingml/2006/table">
            <a:tbl>
              <a:tblPr/>
              <a:tblGrid>
                <a:gridCol w="2801389">
                  <a:extLst>
                    <a:ext uri="{9D8B030D-6E8A-4147-A177-3AD203B41FA5}">
                      <a16:colId xmlns:a16="http://schemas.microsoft.com/office/drawing/2014/main" val="2014159266"/>
                    </a:ext>
                  </a:extLst>
                </a:gridCol>
                <a:gridCol w="1556329">
                  <a:extLst>
                    <a:ext uri="{9D8B030D-6E8A-4147-A177-3AD203B41FA5}">
                      <a16:colId xmlns:a16="http://schemas.microsoft.com/office/drawing/2014/main" val="875655442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Gentlement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Negociação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67.796,12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784406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Jardinagem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area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comum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171645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Virtual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House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2.740,00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91506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PSCONDOMINIOS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16.101,35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89936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CELG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10006274097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808,69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225639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Meta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Negociação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179857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Ferragista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Kalu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678,00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60661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Conrado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Moto Peças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558373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Aluguel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Tenda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13539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Serasa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41,39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227497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Seguro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Condominio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630,37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686849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CELG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10006316997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1.086,75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70803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CELG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10006274097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808,69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869519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AUTONOMO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580,94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297478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Poda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das Arvores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811426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R$   217.368,26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54612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428992" y="2714620"/>
            <a:ext cx="2091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/>
              <a:t>DUVIDAS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643174" y="5572140"/>
            <a:ext cx="378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OBRIGADO PELA PRESENÇA DE TODOS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5" name="Imagem 4" descr="Rateio de Despesas Jan201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071546"/>
            <a:ext cx="7335274" cy="53919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992" y="1196752"/>
            <a:ext cx="6901767" cy="4824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85720" y="1142984"/>
            <a:ext cx="85011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Ações Tomadas Inicialmente:</a:t>
            </a:r>
          </a:p>
          <a:p>
            <a:endParaRPr lang="pt-BR" sz="2800" b="1" dirty="0" smtClean="0"/>
          </a:p>
          <a:p>
            <a:pPr algn="just"/>
            <a:r>
              <a:rPr lang="pt-BR" sz="2800" b="1" dirty="0" smtClean="0"/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 smtClean="0"/>
              <a:t> Concerto dos refletores externos da portaria que já tinha mais de 2 semanas apagados;</a:t>
            </a:r>
          </a:p>
          <a:p>
            <a:pPr algn="just"/>
            <a:r>
              <a:rPr lang="pt-BR" sz="2800" b="1" dirty="0" smtClean="0"/>
              <a:t>	</a:t>
            </a:r>
          </a:p>
          <a:p>
            <a:pPr algn="just"/>
            <a:r>
              <a:rPr lang="pt-BR" sz="2800" b="1" dirty="0" smtClean="0"/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 smtClean="0"/>
              <a:t> Contato com a empresa Meta para suspender a negociação realizada no valor de cheques de R$ 47.000,00, baseando-se na receita mensal de 75.000,00 que temos, pois teríamos só de despesa com a Meta no mês de janeiro a junho o valor total de R$ 75.407,82;</a:t>
            </a:r>
          </a:p>
          <a:p>
            <a:pPr algn="just"/>
            <a:r>
              <a:rPr lang="pt-BR" sz="2800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0070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85720" y="1142984"/>
            <a:ext cx="8501122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Ações Tomadas Inicialmente:</a:t>
            </a:r>
          </a:p>
          <a:p>
            <a:endParaRPr lang="pt-BR" sz="800" b="1" dirty="0" smtClean="0"/>
          </a:p>
          <a:p>
            <a:pPr algn="just"/>
            <a:r>
              <a:rPr lang="pt-BR" sz="2800" b="1" dirty="0" smtClean="0"/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* </a:t>
            </a:r>
            <a:r>
              <a:rPr lang="pt-BR" sz="2800" b="1" dirty="0" smtClean="0"/>
              <a:t>Realizamos </a:t>
            </a:r>
            <a:r>
              <a:rPr lang="pt-BR" sz="2800" b="1" dirty="0"/>
              <a:t>vários orçamentos com empresas da área de segurança, vigilância e demais serviços do condomínio buscando reduzir os custos de cada serviço prestado;</a:t>
            </a:r>
          </a:p>
          <a:p>
            <a:pPr algn="just"/>
            <a:r>
              <a:rPr lang="pt-BR" sz="2800" b="1" dirty="0"/>
              <a:t>	</a:t>
            </a:r>
            <a:r>
              <a:rPr lang="pt-BR" sz="2800" b="1" dirty="0">
                <a:solidFill>
                  <a:srgbClr val="FF0000"/>
                </a:solidFill>
              </a:rPr>
              <a:t>*</a:t>
            </a:r>
            <a:r>
              <a:rPr lang="pt-BR" sz="2800" b="1" dirty="0"/>
              <a:t> Reunimos com a Meta buscando novamente um valor abaixo do mercado para podermos pagar, e cobrar as clausulas contratuais que não viam sendo feitas, como por exemplo o fornecimento de alguns itens a sua prestação de serviços. Conseguimos uma redução de contrato para o valor mensal de R$ 26.800,00 sem prejuízo no serviço e disposições contratuais, isto nos economizando o valor de R$ 19.293,84 em 12 meses</a:t>
            </a:r>
            <a:r>
              <a:rPr lang="pt-BR" sz="2800" b="1" dirty="0" smtClean="0"/>
              <a:t>;</a:t>
            </a:r>
          </a:p>
          <a:p>
            <a:pPr algn="just"/>
            <a:r>
              <a:rPr lang="pt-BR" sz="2800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7783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85720" y="1142968"/>
            <a:ext cx="85011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Ações Tomadas Inicialmente:</a:t>
            </a:r>
          </a:p>
          <a:p>
            <a:pPr algn="just"/>
            <a:r>
              <a:rPr lang="pt-BR" sz="2800" b="1" dirty="0" smtClean="0"/>
              <a:t>	</a:t>
            </a:r>
          </a:p>
          <a:p>
            <a:pPr algn="just"/>
            <a:endParaRPr lang="pt-BR" sz="2800" b="1" dirty="0" smtClean="0"/>
          </a:p>
          <a:p>
            <a:pPr algn="just"/>
            <a:r>
              <a:rPr lang="pt-BR" sz="2800" b="1" dirty="0" smtClean="0"/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 smtClean="0"/>
              <a:t> Solicitamos novo maquinário para auxilio a nossa demanda, o que foi atendido prontamente, disponibilizando uma nova roçadeira e outra emprestada para suprir a necessidade atual, isto sem custos adicionais pela empresa Meta.</a:t>
            </a:r>
          </a:p>
        </p:txBody>
      </p:sp>
    </p:spTree>
    <p:extLst>
      <p:ext uri="{BB962C8B-B14F-4D97-AF65-F5344CB8AC3E}">
        <p14:creationId xmlns:p14="http://schemas.microsoft.com/office/powerpoint/2010/main" val="372180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8" y="980728"/>
            <a:ext cx="8029575" cy="294196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942928"/>
            <a:ext cx="7128792" cy="2654424"/>
          </a:xfrm>
          <a:prstGeom prst="rect">
            <a:avLst/>
          </a:prstGeom>
        </p:spPr>
      </p:pic>
      <p:pic>
        <p:nvPicPr>
          <p:cNvPr id="7" name="Imagem 6" descr="logo Bosque dos Buriti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8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452" y="964933"/>
            <a:ext cx="7632848" cy="2495550"/>
          </a:xfrm>
          <a:prstGeom prst="rect">
            <a:avLst/>
          </a:prstGeom>
        </p:spPr>
      </p:pic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3501008"/>
            <a:ext cx="7200800" cy="29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2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538" y="1124744"/>
            <a:ext cx="7238675" cy="265459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451" y="3779342"/>
            <a:ext cx="7238675" cy="298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191</Words>
  <Application>Microsoft Office PowerPoint</Application>
  <PresentationFormat>Apresentação na tela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do Office</vt:lpstr>
      <vt:lpstr>ASSEMBLEIA EXTRAORDINARIA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ASSEMBLEIA EXTRAORDINARIA</dc:title>
  <dc:creator>Thais</dc:creator>
  <cp:lastModifiedBy>Willian</cp:lastModifiedBy>
  <cp:revision>127</cp:revision>
  <dcterms:created xsi:type="dcterms:W3CDTF">2018-01-06T14:04:17Z</dcterms:created>
  <dcterms:modified xsi:type="dcterms:W3CDTF">2018-01-09T21:22:40Z</dcterms:modified>
</cp:coreProperties>
</file>